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6/6/2024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6/6/2024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11272</TotalTime>
  <Words>1902</Words>
  <Application>Microsoft Office PowerPoint</Application>
  <PresentationFormat>Widescreen</PresentationFormat>
  <Paragraphs>414</Paragraphs>
  <Slides>53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71</cp:revision>
  <dcterms:created xsi:type="dcterms:W3CDTF">2024-05-25T18:34:36Z</dcterms:created>
  <dcterms:modified xsi:type="dcterms:W3CDTF">2024-06-06T21:15:15Z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